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332" r:id="rId5"/>
    <p:sldId id="405" r:id="rId6"/>
    <p:sldId id="404" r:id="rId7"/>
    <p:sldId id="409" r:id="rId8"/>
    <p:sldId id="407" r:id="rId9"/>
    <p:sldId id="408" r:id="rId10"/>
    <p:sldId id="4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5D20-4E4A-9B42-96F3-A9B02FA67015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63F73-CFB3-F148-A035-9B8F6FB6F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3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8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0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2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7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3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7A8-2929-3B46-A5F2-05A0C7FBE5EB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2A9E4D-2521-924B-B203-C38E3FE5A6E8}"/>
              </a:ext>
            </a:extLst>
          </p:cNvPr>
          <p:cNvSpPr/>
          <p:nvPr/>
        </p:nvSpPr>
        <p:spPr>
          <a:xfrm>
            <a:off x="3406354" y="148005"/>
            <a:ext cx="5626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ADMINISTRATION BUILDING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A53A0-C3F6-E74F-AE07-D584AA972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30" y="2175225"/>
            <a:ext cx="5023938" cy="452154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5716B-6E8E-DD4E-842F-361BD5C0F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4447" y="794336"/>
            <a:ext cx="5090108" cy="339340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BE5E81-CE55-D84E-8DA2-289CC41D14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0104" y="3420169"/>
            <a:ext cx="4572000" cy="3276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24232E-4443-EC4F-B37E-746BC75FDCF5}"/>
              </a:ext>
            </a:extLst>
          </p:cNvPr>
          <p:cNvSpPr/>
          <p:nvPr/>
        </p:nvSpPr>
        <p:spPr>
          <a:xfrm>
            <a:off x="5231425" y="4356776"/>
            <a:ext cx="2211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Millwork continues in Area B on the main and upper level.</a:t>
            </a:r>
          </a:p>
        </p:txBody>
      </p:sp>
    </p:spTree>
    <p:extLst>
      <p:ext uri="{BB962C8B-B14F-4D97-AF65-F5344CB8AC3E}">
        <p14:creationId xmlns:p14="http://schemas.microsoft.com/office/powerpoint/2010/main" val="53303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6343130" y="4700935"/>
            <a:ext cx="531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Ceiling and sheetrock continue in board room.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1E33B-1323-D54B-8496-B3F2C6F7F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89" y="2816299"/>
            <a:ext cx="5653908" cy="376927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27442E-0115-3748-BFA0-4BCB6B5D3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530" y="263575"/>
            <a:ext cx="6309627" cy="420641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8748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1628354" y="1524627"/>
            <a:ext cx="355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Carpet and lighting continue in Area B on the main and upper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6CDB6-AB94-BD47-A9C1-777A52C0B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19" y="3422691"/>
            <a:ext cx="4837836" cy="322522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906352-9C77-4F46-9C61-77C82902E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224" y="181082"/>
            <a:ext cx="5326137" cy="442365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8D7576-7676-844A-A762-8D31A7F6A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1262" y="3837480"/>
            <a:ext cx="4229290" cy="281952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2C721-B021-4D4C-890D-1078A6BAA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8985" y="4439757"/>
            <a:ext cx="3050029" cy="200793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7373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4925859" y="5765394"/>
            <a:ext cx="6805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Bistro equipment continues to be installed, and punch items in Area A continue.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E23EF-E73A-3B46-B5D4-E2C2BEA01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245" y="425156"/>
            <a:ext cx="7901647" cy="526776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9AFCE2-BC75-164D-9339-907FB6F08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54" y="2180098"/>
            <a:ext cx="3560318" cy="433011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7000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1BB66AC-E384-6E43-A3CC-9A69BD4A0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68" y="2561754"/>
            <a:ext cx="5088805" cy="398623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1886209" y="1350871"/>
            <a:ext cx="355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Building pad preparation continues along with grade cuts.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4CECE-627C-B546-8B54-22CE9DCA4B61}"/>
              </a:ext>
            </a:extLst>
          </p:cNvPr>
          <p:cNvSpPr txBox="1"/>
          <p:nvPr/>
        </p:nvSpPr>
        <p:spPr>
          <a:xfrm>
            <a:off x="4265487" y="128821"/>
            <a:ext cx="433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EAGLE MOUNTAIN HS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3700BB-5712-744B-A1C1-8094552C5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246" y="4076128"/>
            <a:ext cx="5552093" cy="263724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EAAE31-4561-0A45-94DC-D48ADCB35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138" y="923959"/>
            <a:ext cx="5830012" cy="341703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7320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7458690" y="4296594"/>
            <a:ext cx="4303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Turf projects are on schedule at Chisholm Trail HS and Saginaw HS. They are due for completion in July.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4CECE-627C-B546-8B54-22CE9DCA4B61}"/>
              </a:ext>
            </a:extLst>
          </p:cNvPr>
          <p:cNvSpPr txBox="1"/>
          <p:nvPr/>
        </p:nvSpPr>
        <p:spPr>
          <a:xfrm>
            <a:off x="4265487" y="128821"/>
            <a:ext cx="316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TURF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22D8F-6F21-8243-8DE6-BEDC24CDC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96" y="3503595"/>
            <a:ext cx="6991505" cy="310733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72C065-3227-0144-9419-59D76F3D7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214" y="775152"/>
            <a:ext cx="6589641" cy="307516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1843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1781907" y="1295486"/>
            <a:ext cx="95816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Contractor will begin dirt work when grading permit is acquired from the city.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August 1</a:t>
            </a:r>
            <a:r>
              <a:rPr lang="en-US" sz="2000" b="1">
                <a:solidFill>
                  <a:schemeClr val="bg1"/>
                </a:solidFill>
              </a:rPr>
              <a:t>, 2023, </a:t>
            </a:r>
            <a:r>
              <a:rPr lang="en-US" sz="2000" b="1" dirty="0">
                <a:solidFill>
                  <a:schemeClr val="bg1"/>
                </a:solidFill>
              </a:rPr>
              <a:t>is the substantial completion of the project.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Attendance zone modifications for this elementary will begin this fall, which will impact the Comanche Springs attendance zone.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4CECE-627C-B546-8B54-22CE9DCA4B61}"/>
              </a:ext>
            </a:extLst>
          </p:cNvPr>
          <p:cNvSpPr txBox="1"/>
          <p:nvPr/>
        </p:nvSpPr>
        <p:spPr>
          <a:xfrm>
            <a:off x="4265487" y="128821"/>
            <a:ext cx="329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ELEMENTARY 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098C4-16E0-7095-1A2A-8912364C3D98}"/>
              </a:ext>
            </a:extLst>
          </p:cNvPr>
          <p:cNvSpPr txBox="1"/>
          <p:nvPr/>
        </p:nvSpPr>
        <p:spPr>
          <a:xfrm>
            <a:off x="1781907" y="4003589"/>
            <a:ext cx="8634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Wayside Middle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Evaluation of the track and tennis court surface is in progress.</a:t>
            </a:r>
          </a:p>
        </p:txBody>
      </p:sp>
    </p:spTree>
    <p:extLst>
      <p:ext uri="{BB962C8B-B14F-4D97-AF65-F5344CB8AC3E}">
        <p14:creationId xmlns:p14="http://schemas.microsoft.com/office/powerpoint/2010/main" val="320040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D84E2F6FB1944BF91CE01D4BF8844" ma:contentTypeVersion="13" ma:contentTypeDescription="Create a new document." ma:contentTypeScope="" ma:versionID="d7819b71fd3688d841f02e9a2923b9ac">
  <xsd:schema xmlns:xsd="http://www.w3.org/2001/XMLSchema" xmlns:xs="http://www.w3.org/2001/XMLSchema" xmlns:p="http://schemas.microsoft.com/office/2006/metadata/properties" xmlns:ns3="9df80b2f-46d2-4a08-ae06-a314dd06e594" xmlns:ns4="c4f6b82e-230e-4045-9f9b-3405b88e12bd" targetNamespace="http://schemas.microsoft.com/office/2006/metadata/properties" ma:root="true" ma:fieldsID="d4d0ccffbf81d4fa25e683b982ac43a7" ns3:_="" ns4:_="">
    <xsd:import namespace="9df80b2f-46d2-4a08-ae06-a314dd06e594"/>
    <xsd:import namespace="c4f6b82e-230e-4045-9f9b-3405b88e12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80b2f-46d2-4a08-ae06-a314dd06e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6b82e-230e-4045-9f9b-3405b88e1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7C778F-2606-41F3-86B5-9AB67DE9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80b2f-46d2-4a08-ae06-a314dd06e594"/>
    <ds:schemaRef ds:uri="c4f6b82e-230e-4045-9f9b-3405b88e1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595A60-F1E5-485D-8958-548F26ABF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EC3EFE-386B-4088-92EF-9A2E74818EB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17382</TotalTime>
  <Words>156</Words>
  <Application>Microsoft Macintosh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D. Nethery</dc:creator>
  <cp:lastModifiedBy>Kristine Hill</cp:lastModifiedBy>
  <cp:revision>523</cp:revision>
  <dcterms:created xsi:type="dcterms:W3CDTF">2019-04-09T16:54:08Z</dcterms:created>
  <dcterms:modified xsi:type="dcterms:W3CDTF">2022-07-18T20:22:07Z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0x010100573D84E2F6FB1944BF91CE01D4BF8844</vt:lpwstr>
  </property>
</Properties>
</file>